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370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34836-6E49-41E8-9579-CEB947322CD8}" type="datetimeFigureOut">
              <a:rPr lang="en-US" smtClean="0"/>
              <a:t>7/19/2026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EA17E-A361-40F5-8786-A9B68A00E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6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FEA17E-A361-40F5-8786-A9B68A00E9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9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7/19/2026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7/19/2026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EADERSHIP THROUGH TRANSFORMATION&#10;&#10;AI-generated content may be incorrect.">
            <a:extLst>
              <a:ext uri="{FF2B5EF4-FFF2-40B4-BE49-F238E27FC236}">
                <a16:creationId xmlns:a16="http://schemas.microsoft.com/office/drawing/2014/main" id="{A93DF32E-86AB-C2E8-E301-DB38C0ED6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384048" cy="6858000"/>
          </a:xfrm>
          <a:prstGeom prst="rect">
            <a:avLst/>
          </a:prstGeom>
          <a:solidFill>
            <a:srgbClr val="2328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384048" y="0"/>
            <a:ext cx="45720" cy="6858000"/>
          </a:xfrm>
          <a:prstGeom prst="rect">
            <a:avLst/>
          </a:prstGeom>
          <a:solidFill>
            <a:srgbClr val="C2A0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he image depicts a person in a modern office setting, gazing out at a city skyline, symbolizing leadership with a focus on building strong organizations and responsible decision-making.&#10;&#10;AI-generated content may be incorrect.">
            <a:extLst>
              <a:ext uri="{FF2B5EF4-FFF2-40B4-BE49-F238E27FC236}">
                <a16:creationId xmlns:a16="http://schemas.microsoft.com/office/drawing/2014/main" id="{D83DE334-3790-C8C0-9184-23C14EB04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" y="0"/>
            <a:ext cx="12188761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384048" cy="6858000"/>
          </a:xfrm>
          <a:prstGeom prst="rect">
            <a:avLst/>
          </a:prstGeom>
          <a:solidFill>
            <a:srgbClr val="2328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384048" y="0"/>
            <a:ext cx="45720" cy="6858000"/>
          </a:xfrm>
          <a:prstGeom prst="rect">
            <a:avLst/>
          </a:prstGeom>
          <a:solidFill>
            <a:srgbClr val="C2A0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EC626E8-0F28-0CC2-33B6-96EF9E7B1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384048" cy="6858000"/>
          </a:xfrm>
          <a:prstGeom prst="rect">
            <a:avLst/>
          </a:prstGeom>
          <a:solidFill>
            <a:srgbClr val="2328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384048" y="0"/>
            <a:ext cx="45720" cy="6858000"/>
          </a:xfrm>
          <a:prstGeom prst="rect">
            <a:avLst/>
          </a:prstGeom>
          <a:solidFill>
            <a:srgbClr val="C2A0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he image depicts a modern cityscape with a suspension bridge under a dramatic, golden sunset, symbolizing the integration of CORE STRENGTHS: Strategy, Execution, Operational Excellence, Risk &amp; Compliance Leadership, People &amp; Culture, and Strategic Transformation, emphasizing the importance of strong leadership and enduring legacies.&#10;&#10;AI-generated content may be incorrect.">
            <a:extLst>
              <a:ext uri="{FF2B5EF4-FFF2-40B4-BE49-F238E27FC236}">
                <a16:creationId xmlns:a16="http://schemas.microsoft.com/office/drawing/2014/main" id="{835C054C-6103-2FEC-725B-E7EF1C332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384048" cy="6858000"/>
          </a:xfrm>
          <a:prstGeom prst="rect">
            <a:avLst/>
          </a:prstGeom>
          <a:solidFill>
            <a:srgbClr val="2328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384048" y="0"/>
            <a:ext cx="45720" cy="6858000"/>
          </a:xfrm>
          <a:prstGeom prst="rect">
            <a:avLst/>
          </a:prstGeom>
          <a:solidFill>
            <a:srgbClr val="C2A0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he image is an impactful slide emphasizing the transformational role of leadership in creating strategies that turn challenges into opportunities, resulting in stronger organizations, improved performance, reduced risks, high-performing teams, scalable operations, and a legacy of lasting success.&#10;&#10;AI-generated content may be incorrect.">
            <a:extLst>
              <a:ext uri="{FF2B5EF4-FFF2-40B4-BE49-F238E27FC236}">
                <a16:creationId xmlns:a16="http://schemas.microsoft.com/office/drawing/2014/main" id="{AE3C5BA0-C54C-BA66-CBFD-8FCCBE65A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384048" cy="6858000"/>
          </a:xfrm>
          <a:prstGeom prst="rect">
            <a:avLst/>
          </a:prstGeom>
          <a:solidFill>
            <a:srgbClr val="2328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384048" y="0"/>
            <a:ext cx="45720" cy="6858000"/>
          </a:xfrm>
          <a:prstGeom prst="rect">
            <a:avLst/>
          </a:prstGeom>
          <a:solidFill>
            <a:srgbClr val="C2A0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EADERSHIP THROUGH TRANSFORMATION.&#10;&#10;AI-generated content may be incorrect.">
            <a:extLst>
              <a:ext uri="{FF2B5EF4-FFF2-40B4-BE49-F238E27FC236}">
                <a16:creationId xmlns:a16="http://schemas.microsoft.com/office/drawing/2014/main" id="{191C0801-783B-7464-B16A-9C99E0B3B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384048" cy="6858000"/>
          </a:xfrm>
          <a:prstGeom prst="rect">
            <a:avLst/>
          </a:prstGeom>
          <a:solidFill>
            <a:srgbClr val="2328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384048" y="0"/>
            <a:ext cx="45720" cy="6858000"/>
          </a:xfrm>
          <a:prstGeom prst="rect">
            <a:avLst/>
          </a:prstGeom>
          <a:solidFill>
            <a:srgbClr val="C2A0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he image depicts a city skyline at sunset, with a prominent suspension bridge connecting buildings. The background features a textual overlay emphasizing operational leadership, risk awareness, people development, strategic partnership, and customer experience improvement.&#10;&#10;AI-generated content may be incorrect.">
            <a:extLst>
              <a:ext uri="{FF2B5EF4-FFF2-40B4-BE49-F238E27FC236}">
                <a16:creationId xmlns:a16="http://schemas.microsoft.com/office/drawing/2014/main" id="{95378502-F675-CD44-7B33-7FCC7704C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384048" cy="6858000"/>
          </a:xfrm>
          <a:prstGeom prst="rect">
            <a:avLst/>
          </a:prstGeom>
          <a:solidFill>
            <a:srgbClr val="2328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384048" y="0"/>
            <a:ext cx="45720" cy="6858000"/>
          </a:xfrm>
          <a:prstGeom prst="rect">
            <a:avLst/>
          </a:prstGeom>
          <a:solidFill>
            <a:srgbClr val="C2A0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he image depicts a stunning cityscape at sunset with a prominent suspension bridge, while a text overlay introduces Christopher Pellino's services in leadership, strategic thinking, and results-driven operations.&#10;&#10;AI-generated content may be incorrect.">
            <a:extLst>
              <a:ext uri="{FF2B5EF4-FFF2-40B4-BE49-F238E27FC236}">
                <a16:creationId xmlns:a16="http://schemas.microsoft.com/office/drawing/2014/main" id="{ED2A5D51-32A4-5288-9FF3-71C8519EB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384048" cy="6858000"/>
          </a:xfrm>
          <a:prstGeom prst="rect">
            <a:avLst/>
          </a:prstGeom>
          <a:solidFill>
            <a:srgbClr val="2328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384048" y="0"/>
            <a:ext cx="45720" cy="6858000"/>
          </a:xfrm>
          <a:prstGeom prst="rect">
            <a:avLst/>
          </a:prstGeom>
          <a:solidFill>
            <a:srgbClr val="C2A0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he image depicts a stunning sunset with a futuristic, suspended bridge against a backdrop of city skyscrapers, symbolizing leadership, purpose, and transformation.&#10;&#10;AI-generated content may be incorrect.">
            <a:extLst>
              <a:ext uri="{FF2B5EF4-FFF2-40B4-BE49-F238E27FC236}">
                <a16:creationId xmlns:a16="http://schemas.microsoft.com/office/drawing/2014/main" id="{6B505D5A-E56E-1A22-11BA-F2AF67090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384048" cy="6858000"/>
          </a:xfrm>
          <a:prstGeom prst="rect">
            <a:avLst/>
          </a:prstGeom>
          <a:solidFill>
            <a:srgbClr val="2328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384048" y="0"/>
            <a:ext cx="45720" cy="6858000"/>
          </a:xfrm>
          <a:prstGeom prst="rect">
            <a:avLst/>
          </a:prstGeom>
          <a:solidFill>
            <a:srgbClr val="C2A0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</Words>
  <Application>Microsoft Office PowerPoint</Application>
  <PresentationFormat>Widescreen</PresentationFormat>
  <Paragraphs>1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Christopher Pellino</dc:creator>
  <cp:keywords/>
  <dc:description>generated using python-pptx</dc:description>
  <cp:lastModifiedBy>Christopher Pellino</cp:lastModifiedBy>
  <cp:revision>2</cp:revision>
  <dcterms:created xsi:type="dcterms:W3CDTF">2013-01-27T09:14:16Z</dcterms:created>
  <dcterms:modified xsi:type="dcterms:W3CDTF">2026-07-19T23:59:18Z</dcterms:modified>
  <cp:category/>
</cp:coreProperties>
</file>